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8"/>
  </p:notesMasterIdLst>
  <p:sldIdLst>
    <p:sldId id="256" r:id="rId2"/>
    <p:sldId id="259" r:id="rId3"/>
    <p:sldId id="260" r:id="rId4"/>
    <p:sldId id="268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7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5DE4C-39B7-44C1-AB9F-7E41C01286AC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64EB-0366-4EB9-8CA5-A007C22A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F9A3-7307-4A44-B6BF-1F79B89D964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6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73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63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0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8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2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5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6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6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1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40FA-E4C1-4CC1-96E3-EB9A17741DF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FF2ED2E-E6AD-4095-B947-37830DBB2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QNUIwhgVzw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EHA Wellness</a:t>
            </a:r>
            <a:br>
              <a:rPr lang="en-US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351424"/>
            <a:ext cx="7766936" cy="1096899"/>
          </a:xfrm>
        </p:spPr>
        <p:txBody>
          <a:bodyPr/>
          <a:lstStyle/>
          <a:p>
            <a:r>
              <a:rPr lang="en-US" sz="2800" dirty="0"/>
              <a:t>2015 Bookkeeper’s Meetings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7152" y="5901891"/>
            <a:ext cx="531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/>
                </a:solidFill>
              </a:rPr>
              <a:t>Enlighten</a:t>
            </a:r>
            <a:r>
              <a:rPr lang="en-US" sz="2800" b="1" dirty="0" err="1" smtClean="0">
                <a:solidFill>
                  <a:srgbClr val="FFC000"/>
                </a:solidFill>
              </a:rPr>
              <a:t>.</a:t>
            </a:r>
            <a:r>
              <a:rPr lang="en-US" sz="2800" b="1" dirty="0" err="1" smtClean="0">
                <a:solidFill>
                  <a:schemeClr val="accent2"/>
                </a:solidFill>
              </a:rPr>
              <a:t>Engage</a:t>
            </a:r>
            <a:r>
              <a:rPr lang="en-US" sz="2800" b="1" dirty="0" err="1" smtClean="0">
                <a:solidFill>
                  <a:srgbClr val="FFC000"/>
                </a:solidFill>
              </a:rPr>
              <a:t>.</a:t>
            </a:r>
            <a:r>
              <a:rPr lang="en-US" sz="2800" b="1" dirty="0" err="1" smtClean="0">
                <a:solidFill>
                  <a:schemeClr val="accent5"/>
                </a:solidFill>
              </a:rPr>
              <a:t>Energize</a:t>
            </a:r>
            <a:endParaRPr lang="en-US" sz="2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38150" y="1646583"/>
            <a:ext cx="3007415" cy="2266122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43,000 participants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739270" y="1742662"/>
            <a:ext cx="3737113" cy="3379304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Wellness Rep Training Sessions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558207" y="3797576"/>
            <a:ext cx="4293705" cy="23323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250 EHA Groups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000500" y="637762"/>
            <a:ext cx="3409121" cy="2562638"/>
          </a:xfrm>
          <a:prstGeom prst="wedge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18,000 salad containers delivered!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97218" y="6253784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</a:rPr>
              <a:t>Enlighten</a:t>
            </a:r>
            <a:r>
              <a:rPr lang="en-US" b="1" dirty="0" err="1"/>
              <a:t>.</a:t>
            </a:r>
            <a:r>
              <a:rPr lang="en-US" b="1" dirty="0" err="1">
                <a:solidFill>
                  <a:schemeClr val="accent3"/>
                </a:solidFill>
              </a:rPr>
              <a:t>Engage</a:t>
            </a:r>
            <a:r>
              <a:rPr lang="en-US" b="1" dirty="0" err="1"/>
              <a:t>.</a:t>
            </a:r>
            <a:r>
              <a:rPr lang="en-US" b="1" dirty="0" err="1">
                <a:solidFill>
                  <a:schemeClr val="accent5"/>
                </a:solidFill>
              </a:rPr>
              <a:t>Energize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909" y="325783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/>
              <a:t>Enlighten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89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wellness_dimen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07" y="1597876"/>
            <a:ext cx="4857750" cy="470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7583" y="344557"/>
            <a:ext cx="8348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Six Dimensions of Wellness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8697218" y="6253784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Enlighten</a:t>
            </a:r>
            <a:r>
              <a:rPr lang="en-US" b="1" dirty="0" err="1">
                <a:solidFill>
                  <a:srgbClr val="FFC000"/>
                </a:solidFill>
              </a:rPr>
              <a:t>.</a:t>
            </a:r>
            <a:r>
              <a:rPr lang="en-US" b="1" dirty="0" err="1">
                <a:solidFill>
                  <a:schemeClr val="accent3"/>
                </a:solidFill>
              </a:rPr>
              <a:t>Engage</a:t>
            </a:r>
            <a:r>
              <a:rPr lang="en-US" b="1" dirty="0" err="1">
                <a:solidFill>
                  <a:srgbClr val="FFC000"/>
                </a:solidFill>
              </a:rPr>
              <a:t>.</a:t>
            </a:r>
            <a:r>
              <a:rPr lang="en-US" b="1" dirty="0" err="1">
                <a:solidFill>
                  <a:schemeClr val="accent5"/>
                </a:solidFill>
              </a:rPr>
              <a:t>Energize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703291"/>
              </p:ext>
            </p:extLst>
          </p:nvPr>
        </p:nvGraphicFramePr>
        <p:xfrm>
          <a:off x="2531510" y="230428"/>
          <a:ext cx="2968141" cy="2968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Acrobat Document" r:id="rId4" imgW="3291732" imgH="3291840" progId="AcroExch.Document.11">
                  <p:embed/>
                </p:oleObj>
              </mc:Choice>
              <mc:Fallback>
                <p:oleObj name="Acrobat Document" r:id="rId4" imgW="3291732" imgH="3291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1510" y="230428"/>
                        <a:ext cx="2968141" cy="2968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181263"/>
              </p:ext>
            </p:extLst>
          </p:nvPr>
        </p:nvGraphicFramePr>
        <p:xfrm>
          <a:off x="6467234" y="3425341"/>
          <a:ext cx="2895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Acrobat Document" r:id="rId6" imgW="4114709" imgH="4114598" progId="AcroExch.Document.7">
                  <p:embed/>
                </p:oleObj>
              </mc:Choice>
              <mc:Fallback>
                <p:oleObj name="Acrobat Document" r:id="rId6" imgW="4114709" imgH="41145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67234" y="3425341"/>
                        <a:ext cx="28956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56015"/>
              </p:ext>
            </p:extLst>
          </p:nvPr>
        </p:nvGraphicFramePr>
        <p:xfrm>
          <a:off x="2683738" y="3425341"/>
          <a:ext cx="2968141" cy="2855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Acrobat Document" r:id="rId8" imgW="4114709" imgH="4114598" progId="AcroExch.Document.7">
                  <p:embed/>
                </p:oleObj>
              </mc:Choice>
              <mc:Fallback>
                <p:oleObj name="Acrobat Document" r:id="rId8" imgW="4114709" imgH="41145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3738" y="3425341"/>
                        <a:ext cx="2968141" cy="2855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3985"/>
              </p:ext>
            </p:extLst>
          </p:nvPr>
        </p:nvGraphicFramePr>
        <p:xfrm>
          <a:off x="642730" y="2015641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Acrobat Document" r:id="rId10" imgW="4114709" imgH="4114598" progId="AcroExch.Document.7">
                  <p:embed/>
                </p:oleObj>
              </mc:Choice>
              <mc:Fallback>
                <p:oleObj name="Acrobat Document" r:id="rId10" imgW="4114709" imgH="41145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2730" y="2015641"/>
                        <a:ext cx="28194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144702"/>
              </p:ext>
            </p:extLst>
          </p:nvPr>
        </p:nvGraphicFramePr>
        <p:xfrm>
          <a:off x="6569765" y="304799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Acrobat Document" r:id="rId12" imgW="4114709" imgH="4114598" progId="AcroExch.Document.7">
                  <p:embed/>
                </p:oleObj>
              </mc:Choice>
              <mc:Fallback>
                <p:oleObj name="Acrobat Document" r:id="rId12" imgW="4114709" imgH="41145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69765" y="304799"/>
                        <a:ext cx="281940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978123"/>
              </p:ext>
            </p:extLst>
          </p:nvPr>
        </p:nvGraphicFramePr>
        <p:xfrm>
          <a:off x="8656983" y="2015641"/>
          <a:ext cx="29718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Acrobat Document" r:id="rId14" imgW="4114709" imgH="4114598" progId="AcroExch.Document.7">
                  <p:embed/>
                </p:oleObj>
              </mc:Choice>
              <mc:Fallback>
                <p:oleObj name="Acrobat Document" r:id="rId14" imgW="4114709" imgH="411459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56983" y="2015641"/>
                        <a:ext cx="29718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60315" y="5959854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>
                <a:solidFill>
                  <a:schemeClr val="accent4"/>
                </a:solidFill>
              </a:rPr>
              <a:t>Engage</a:t>
            </a:r>
            <a:endParaRPr lang="en-US" sz="5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64" y="318339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Energize 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48" y="1805775"/>
            <a:ext cx="1773822" cy="2173372"/>
          </a:xfrm>
        </p:spPr>
      </p:pic>
      <p:sp>
        <p:nvSpPr>
          <p:cNvPr id="3" name="Rectangle 2"/>
          <p:cNvSpPr/>
          <p:nvPr/>
        </p:nvSpPr>
        <p:spPr>
          <a:xfrm>
            <a:off x="7529794" y="6271551"/>
            <a:ext cx="4235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err="1">
                <a:solidFill>
                  <a:schemeClr val="accent4"/>
                </a:solidFill>
              </a:rPr>
              <a:t>Enlighten</a:t>
            </a:r>
            <a:r>
              <a:rPr lang="en-US" sz="2400" b="1" dirty="0" err="1">
                <a:solidFill>
                  <a:srgbClr val="92D050"/>
                </a:solidFill>
              </a:rPr>
              <a:t>.</a:t>
            </a:r>
            <a:r>
              <a:rPr lang="en-US" sz="2400" b="1" dirty="0" err="1">
                <a:solidFill>
                  <a:schemeClr val="accent2"/>
                </a:solidFill>
              </a:rPr>
              <a:t>Engage</a:t>
            </a:r>
            <a:r>
              <a:rPr lang="en-US" sz="2400" b="1" dirty="0" err="1">
                <a:solidFill>
                  <a:srgbClr val="92D050"/>
                </a:solidFill>
              </a:rPr>
              <a:t>.</a:t>
            </a:r>
            <a:r>
              <a:rPr lang="en-US" sz="2400" b="1" dirty="0" err="1">
                <a:solidFill>
                  <a:schemeClr val="accent5"/>
                </a:solidFill>
              </a:rPr>
              <a:t>Energize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94" y="3824813"/>
            <a:ext cx="2187046" cy="696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Snack Attack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11" y="446739"/>
            <a:ext cx="1880091" cy="21185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18275" y="1382912"/>
            <a:ext cx="2661137" cy="83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Perfect Beverage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95" y="202164"/>
            <a:ext cx="1990476" cy="19904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04232" y="2376587"/>
            <a:ext cx="2661137" cy="83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Supremely Happy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3" y="4620983"/>
            <a:ext cx="1781826" cy="19198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124" y="5466303"/>
            <a:ext cx="2187046" cy="755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 Tour de France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936" y="3022188"/>
            <a:ext cx="1822265" cy="191391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44264" y="4888204"/>
            <a:ext cx="2661137" cy="83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Brighten Your Smile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29" y="3617406"/>
            <a:ext cx="2465196" cy="184889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11402" y="5370660"/>
            <a:ext cx="2187046" cy="696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Real Food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86589" y="6271551"/>
            <a:ext cx="5313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/>
                </a:solidFill>
              </a:rPr>
              <a:t>Enlighten</a:t>
            </a:r>
            <a:r>
              <a:rPr lang="en-US" sz="2800" b="1" dirty="0" err="1" smtClean="0">
                <a:solidFill>
                  <a:srgbClr val="FFC000"/>
                </a:solidFill>
              </a:rPr>
              <a:t>.</a:t>
            </a:r>
            <a:r>
              <a:rPr lang="en-US" sz="2800" b="1" dirty="0" err="1" smtClean="0">
                <a:solidFill>
                  <a:schemeClr val="accent2"/>
                </a:solidFill>
              </a:rPr>
              <a:t>Engage</a:t>
            </a:r>
            <a:r>
              <a:rPr lang="en-US" sz="2800" b="1" dirty="0" err="1" smtClean="0">
                <a:solidFill>
                  <a:srgbClr val="FFC000"/>
                </a:solidFill>
              </a:rPr>
              <a:t>.</a:t>
            </a:r>
            <a:r>
              <a:rPr lang="en-US" sz="2800" b="1" dirty="0" err="1" smtClean="0">
                <a:solidFill>
                  <a:schemeClr val="accent5"/>
                </a:solidFill>
              </a:rPr>
              <a:t>Energize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85" y="1194667"/>
            <a:ext cx="6462320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5946</TotalTime>
  <Words>47</Words>
  <Application>Microsoft Office PowerPoint</Application>
  <PresentationFormat>Custom</PresentationFormat>
  <Paragraphs>22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Facet</vt:lpstr>
      <vt:lpstr>Acrobat Document</vt:lpstr>
      <vt:lpstr>  EHA Wellness </vt:lpstr>
      <vt:lpstr>PowerPoint Presentation</vt:lpstr>
      <vt:lpstr>PowerPoint Presentation</vt:lpstr>
      <vt:lpstr>PowerPoint Presentation</vt:lpstr>
      <vt:lpstr>Energize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Staff Wellness:  How Do You Do It?</dc:title>
  <dc:creator>Linda Kenedy</dc:creator>
  <cp:lastModifiedBy>samantha.nowatzke</cp:lastModifiedBy>
  <cp:revision>41</cp:revision>
  <dcterms:created xsi:type="dcterms:W3CDTF">2015-03-19T15:35:07Z</dcterms:created>
  <dcterms:modified xsi:type="dcterms:W3CDTF">2015-05-04T17:52:58Z</dcterms:modified>
</cp:coreProperties>
</file>