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94" r:id="rId2"/>
    <p:sldId id="321" r:id="rId3"/>
    <p:sldId id="322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63" autoAdjust="0"/>
  </p:normalViewPr>
  <p:slideViewPr>
    <p:cSldViewPr>
      <p:cViewPr varScale="1">
        <p:scale>
          <a:sx n="47" d="100"/>
          <a:sy n="47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1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0630A-BD3B-4841-BFF5-7F6C9E7A2423}" type="datetimeFigureOut">
              <a:rPr lang="en-US" smtClean="0"/>
              <a:t>8/13/13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9AD9A-1805-4FEC-90F5-28D8D6E9F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30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FDFB50-1C3F-4436-ADEE-93DDAA14821F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FDFB50-1C3F-4436-ADEE-93DDAA14821F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1"/>
            <a:ext cx="5181600" cy="533399"/>
          </a:xfrm>
        </p:spPr>
        <p:txBody>
          <a:bodyPr anchor="t">
            <a:noAutofit/>
          </a:bodyPr>
          <a:lstStyle>
            <a:lvl1pPr algn="l"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79625"/>
            <a:ext cx="4800600" cy="663575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1" y="5867400"/>
            <a:ext cx="2417069" cy="55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4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8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2B5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228600"/>
            <a:ext cx="381000" cy="3651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0803A9-1AC4-434F-A3ED-96D72E406D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1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75260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228600"/>
            <a:ext cx="381000" cy="3651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0803A9-1AC4-434F-A3ED-96D72E406D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9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1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6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9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5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9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803A9-1AC4-434F-A3ED-96D72E40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2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b="1" dirty="0" smtClean="0"/>
              <a:t>Coverage A: Preventative &amp; Diagnostic</a:t>
            </a: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sz="2000" dirty="0" smtClean="0"/>
              <a:t>	Deductible: Zero in and out of network</a:t>
            </a:r>
          </a:p>
          <a:p>
            <a:pPr marL="457200" lvl="1" indent="0">
              <a:buNone/>
            </a:pPr>
            <a:r>
              <a:rPr lang="en-US" sz="2000" dirty="0" smtClean="0"/>
              <a:t>	Coinsurance: 20%  in network 30% out of network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Coverage B: Maintenance &amp; Simple Restorative; Oral surgery; </a:t>
            </a:r>
            <a:r>
              <a:rPr lang="en-US" b="1" dirty="0" err="1" smtClean="0"/>
              <a:t>Periodontic</a:t>
            </a:r>
            <a:r>
              <a:rPr lang="en-US" b="1" dirty="0" smtClean="0"/>
              <a:t> &amp; Endodontic Services	</a:t>
            </a:r>
            <a:r>
              <a:rPr lang="en-US" sz="2000" dirty="0" smtClean="0"/>
              <a:t>Deductible: Zero in network $50 out of network</a:t>
            </a:r>
          </a:p>
          <a:p>
            <a:pPr marL="457200" lvl="1" indent="0">
              <a:buNone/>
            </a:pPr>
            <a:r>
              <a:rPr lang="en-US" sz="2000" dirty="0" smtClean="0"/>
              <a:t>	Coinsurance: 20% In network 30% out of network</a:t>
            </a:r>
            <a:r>
              <a:rPr lang="en-US" sz="2000" b="1" dirty="0" smtClean="0"/>
              <a:t>	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Coverage C: Complex and Restorative Dentistry</a:t>
            </a:r>
          </a:p>
          <a:p>
            <a:pPr marL="914400" lvl="2" indent="0">
              <a:buNone/>
            </a:pPr>
            <a:r>
              <a:rPr lang="en-US" sz="2000" dirty="0" smtClean="0"/>
              <a:t>Deductible: $25 in network $50 out of network</a:t>
            </a:r>
          </a:p>
          <a:p>
            <a:pPr marL="914400" lvl="2" indent="0">
              <a:buNone/>
            </a:pPr>
            <a:r>
              <a:rPr lang="en-US" sz="2000" dirty="0" smtClean="0"/>
              <a:t>Coinsurance: 50% In network 50% out of network </a:t>
            </a:r>
          </a:p>
          <a:p>
            <a:pPr lvl="2"/>
            <a:endParaRPr lang="en-US" sz="2000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2013/14 Dental Benefits Option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5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2013/14 Dental Benefits Option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Coverage A: Preventative &amp; Diagnostic</a:t>
            </a:r>
          </a:p>
          <a:p>
            <a:pPr marL="457200" lvl="1" indent="0">
              <a:buNone/>
            </a:pPr>
            <a:r>
              <a:rPr lang="en-US" dirty="0"/>
              <a:t>Deductible: </a:t>
            </a:r>
            <a:r>
              <a:rPr lang="en-US" dirty="0" smtClean="0"/>
              <a:t>Zero </a:t>
            </a:r>
            <a:r>
              <a:rPr lang="en-US" dirty="0"/>
              <a:t>in network and out of network</a:t>
            </a:r>
          </a:p>
          <a:p>
            <a:pPr marL="457200" lvl="1" indent="0">
              <a:buNone/>
            </a:pPr>
            <a:r>
              <a:rPr lang="en-US" dirty="0"/>
              <a:t>Coinsurance: 20% in network 30% out of network</a:t>
            </a:r>
          </a:p>
          <a:p>
            <a:pPr marL="0" indent="0">
              <a:buNone/>
            </a:pPr>
            <a:r>
              <a:rPr lang="en-US" sz="2800" b="1" dirty="0"/>
              <a:t>Coverage </a:t>
            </a:r>
            <a:r>
              <a:rPr lang="en-US" sz="2800" b="1" dirty="0" smtClean="0"/>
              <a:t>B: Maintenance &amp; Simple Restorative ; Oral Surgery; </a:t>
            </a:r>
            <a:r>
              <a:rPr lang="en-US" sz="2800" b="1" dirty="0" err="1" smtClean="0"/>
              <a:t>Periodontic</a:t>
            </a:r>
            <a:r>
              <a:rPr lang="en-US" sz="2800" b="1" dirty="0" smtClean="0"/>
              <a:t> &amp; Endodontic Services</a:t>
            </a:r>
            <a:endParaRPr lang="en-US" sz="2800" b="1" dirty="0"/>
          </a:p>
          <a:p>
            <a:pPr marL="457200" lvl="1" indent="0">
              <a:buNone/>
            </a:pPr>
            <a:r>
              <a:rPr lang="en-US" dirty="0"/>
              <a:t>Deductible: </a:t>
            </a:r>
            <a:r>
              <a:rPr lang="en-US" dirty="0" smtClean="0"/>
              <a:t>Zero </a:t>
            </a:r>
            <a:r>
              <a:rPr lang="en-US" dirty="0"/>
              <a:t>in network and out of network</a:t>
            </a:r>
          </a:p>
          <a:p>
            <a:pPr marL="457200" lvl="1" indent="0">
              <a:buNone/>
            </a:pPr>
            <a:r>
              <a:rPr lang="en-US" dirty="0"/>
              <a:t>Coinsurance: 20% in network 30% out of </a:t>
            </a:r>
            <a:r>
              <a:rPr lang="en-US" dirty="0" smtClean="0"/>
              <a:t>network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0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2013/14 Dental Benefits Option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1" dirty="0"/>
              <a:t>Coverage C: Complex Restorative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dirty="0"/>
              <a:t>Deductible: </a:t>
            </a:r>
            <a:r>
              <a:rPr lang="en-US" dirty="0" smtClean="0"/>
              <a:t>Zero </a:t>
            </a:r>
            <a:r>
              <a:rPr lang="en-US" dirty="0"/>
              <a:t>in and out of network</a:t>
            </a:r>
          </a:p>
          <a:p>
            <a:pPr marL="457200" lvl="1" indent="0">
              <a:buNone/>
            </a:pPr>
            <a:r>
              <a:rPr lang="en-US" dirty="0"/>
              <a:t>	Coinsurance: 20% in network 30% out of 	</a:t>
            </a:r>
            <a:r>
              <a:rPr lang="en-US" dirty="0" smtClean="0"/>
              <a:t>network   </a:t>
            </a:r>
          </a:p>
          <a:p>
            <a:pPr marL="457200" lvl="1" indent="0">
              <a:buNone/>
            </a:pPr>
            <a:r>
              <a:rPr lang="en-US" sz="2800" b="1" dirty="0" smtClean="0"/>
              <a:t>Coverage </a:t>
            </a:r>
            <a:r>
              <a:rPr lang="en-US" sz="2800" b="1" dirty="0"/>
              <a:t>D: Orthodontic </a:t>
            </a:r>
            <a:r>
              <a:rPr lang="en-US" sz="2800" b="1" dirty="0" smtClean="0"/>
              <a:t>Dentistry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sz="2400" dirty="0" smtClean="0"/>
              <a:t>Deductible</a:t>
            </a:r>
            <a:r>
              <a:rPr lang="en-US" sz="2400" dirty="0"/>
              <a:t>: </a:t>
            </a:r>
            <a:r>
              <a:rPr lang="en-US" sz="2400" dirty="0" smtClean="0"/>
              <a:t>Zero </a:t>
            </a:r>
            <a:r>
              <a:rPr lang="en-US" sz="2400" dirty="0"/>
              <a:t>in network $25 out of </a:t>
            </a:r>
            <a:r>
              <a:rPr lang="en-US" sz="2400" dirty="0" smtClean="0"/>
              <a:t>network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Coinsurance</a:t>
            </a:r>
            <a:r>
              <a:rPr lang="en-US" sz="2400" dirty="0"/>
              <a:t>: 50% in and out of </a:t>
            </a:r>
            <a:r>
              <a:rPr lang="en-US" sz="2400" dirty="0" smtClean="0"/>
              <a:t>network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Contract </a:t>
            </a:r>
            <a:r>
              <a:rPr lang="en-US" sz="2400" dirty="0"/>
              <a:t>benefit maximum: $2,000 Per covered family </a:t>
            </a:r>
            <a:r>
              <a:rPr lang="en-US" sz="2400" dirty="0" smtClean="0"/>
              <a:t>	member</a:t>
            </a:r>
            <a:r>
              <a:rPr lang="en-US" sz="2400" dirty="0"/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1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578647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 &amp; Child(</a:t>
                      </a:r>
                      <a:r>
                        <a:rPr lang="en-US" dirty="0" err="1" smtClean="0"/>
                        <a:t>ren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 &amp; Spouse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$489.06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$904.78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$1,027.04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$1,379.05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Medical Rates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Dental Rates Option 2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821226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 &amp; Child(</a:t>
                      </a:r>
                      <a:r>
                        <a:rPr lang="en-US" dirty="0" err="1" smtClean="0"/>
                        <a:t>ren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 &amp; Spouse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$24.28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$44.90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$68.47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40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809955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 &amp; Child(</a:t>
                      </a:r>
                      <a:r>
                        <a:rPr lang="en-US" dirty="0" err="1" smtClean="0"/>
                        <a:t>ren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 &amp; Spouse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$45.71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$84.57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$128.93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Dental Rates Option 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03A9-1AC4-434F-A3ED-96D72E406DF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07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167</Words>
  <Application>Microsoft Macintosh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2013/14 Dental Benefits Option 2</vt:lpstr>
      <vt:lpstr>2013/14 Dental Benefits Option 4</vt:lpstr>
      <vt:lpstr>2013/14 Dental Benefits Option 4</vt:lpstr>
      <vt:lpstr>Medical Rates</vt:lpstr>
      <vt:lpstr>Dental Rates Option 2</vt:lpstr>
      <vt:lpstr>Dental Rates Option 4</vt:lpstr>
    </vt:vector>
  </TitlesOfParts>
  <Company>BCBSNE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Cost of PPACA</dc:title>
  <dc:creator>Danielle.Hrabik</dc:creator>
  <cp:lastModifiedBy>Gregory Long</cp:lastModifiedBy>
  <cp:revision>105</cp:revision>
  <dcterms:created xsi:type="dcterms:W3CDTF">2013-01-31T16:14:23Z</dcterms:created>
  <dcterms:modified xsi:type="dcterms:W3CDTF">2013-08-13T14:52:06Z</dcterms:modified>
</cp:coreProperties>
</file>